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tags" Target="tags/tag1.xml"/>
<Relationship Id="rId4" Type="http://schemas.openxmlformats.org/officeDocument/2006/relationships/presProps" Target="presProps.xml"/>
<Relationship Id="rId5" Type="http://schemas.openxmlformats.org/officeDocument/2006/relationships/viewProps" Target="viewProps.xml"/>
<Relationship Id="rId6" Type="http://schemas.openxmlformats.org/officeDocument/2006/relationships/theme" Target="theme/theme1.xml"/>
<Relationship Id="rId7" Type="http://schemas.openxmlformats.org/officeDocument/2006/relationships/tableStyles" Target="tableStyles.xml"/>
<Relationship Id="rId1" Type="http://schemas.openxmlformats.org/officeDocument/2006/relationships/slideMaster" Target="slideMasters/slideMaster1.xml"/>
<Relationship Id="rId2" Type="http://schemas.openxmlformats.org/officeDocument/2006/relationships/printerSettings" Target="printerSettings/printerSettings1.bin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Relationship Id="rId21" Type="http://schemas.openxmlformats.org/officeDocument/2006/relationships/slide" Target="slides/slide14.xml"/>
<Relationship Id="rId22" Type="http://schemas.openxmlformats.org/officeDocument/2006/relationships/slide" Target="slides/slide15.xml"/>
<Relationship Id="rId23" Type="http://schemas.openxmlformats.org/officeDocument/2006/relationships/slide" Target="slides/slide16.xml"/>
<Relationship Id="rId24" Type="http://schemas.openxmlformats.org/officeDocument/2006/relationships/slide" Target="slides/slide17.xml"/>
<Relationship Id="rId25" Type="http://schemas.openxmlformats.org/officeDocument/2006/relationships/slide" Target="slides/slide18.xml"/>
<Relationship Id="rId26" Type="http://schemas.openxmlformats.org/officeDocument/2006/relationships/slide" Target="slides/slide19.xml"/>
<Relationship Id="rId27" Type="http://schemas.openxmlformats.org/officeDocument/2006/relationships/slide" Target="slides/slide20.xml"/>
<Relationship Id="rId28" Type="http://schemas.openxmlformats.org/officeDocument/2006/relationships/slide" Target="slides/slide21.xml"/>
<Relationship Id="rId29" Type="http://schemas.openxmlformats.org/officeDocument/2006/relationships/slide" Target="slides/slide22.xml"/>
<Relationship Id="rId30" Type="http://schemas.openxmlformats.org/officeDocument/2006/relationships/slide" Target="slides/slide23.xml"/>
<Relationship Id="rId31" Type="http://schemas.openxmlformats.org/officeDocument/2006/relationships/slide" Target="slides/slide24.xml"/>
<Relationship Id="rId32" Type="http://schemas.openxmlformats.org/officeDocument/2006/relationships/slide" Target="slides/slide25.xml"/>
<Relationship Id="rId33" Type="http://schemas.openxmlformats.org/officeDocument/2006/relationships/slide" Target="slides/slide26.xml"/>
<Relationship Id="rId34" Type="http://schemas.openxmlformats.org/officeDocument/2006/relationships/slide" Target="slides/slide27.xml"/>
<Relationship Id="rId35" Type="http://schemas.openxmlformats.org/officeDocument/2006/relationships/slide" Target="slides/slide28.xml"/>
<Relationship Id="rId36" Type="http://schemas.openxmlformats.org/officeDocument/2006/relationships/slide" Target="slides/slide29.xml"/>
<Relationship Id="rId37" Type="http://schemas.openxmlformats.org/officeDocument/2006/relationships/slide" Target="slides/slide30.xml"/>
<Relationship Id="rId38" Type="http://schemas.openxmlformats.org/officeDocument/2006/relationships/slide" Target="slides/slide31.xml"/>
<Relationship Id="rId39" Type="http://schemas.openxmlformats.org/officeDocument/2006/relationships/slide" Target="slides/slide32.xml"/>
<Relationship Id="rId40" Type="http://schemas.openxmlformats.org/officeDocument/2006/relationships/slide" Target="slides/slide33.xml"/>
<Relationship Id="rId41" Type="http://schemas.openxmlformats.org/officeDocument/2006/relationships/slide" Target="slides/slide34.xml"/>
<Relationship Id="rId42" Type="http://schemas.openxmlformats.org/officeDocument/2006/relationships/slide" Target="slides/slide35.xml"/>
<Relationship Id="rId43" Type="http://schemas.openxmlformats.org/officeDocument/2006/relationships/slide" Target="slides/slide36.xml"/>
<Relationship Id="rId44" Type="http://schemas.openxmlformats.org/officeDocument/2006/relationships/slide" Target="slides/slide37.xml"/>
<Relationship Id="rId45" Type="http://schemas.openxmlformats.org/officeDocument/2006/relationships/slide" Target="slides/slide38.xml"/>
<Relationship Id="rId46" Type="http://schemas.openxmlformats.org/officeDocument/2006/relationships/slide" Target="slides/slide39.xml"/>
<Relationship Id="rId47" Type="http://schemas.openxmlformats.org/officeDocument/2006/relationships/slide" Target="slides/slide40.xml"/>
<Relationship Id="rId48" Type="http://schemas.openxmlformats.org/officeDocument/2006/relationships/slide" Target="slides/slide41.xml"/>
<Relationship Id="rId49" Type="http://schemas.openxmlformats.org/officeDocument/2006/relationships/slide" Target="slides/slide42.xml"/>
<Relationship Id="rId50" Type="http://schemas.openxmlformats.org/officeDocument/2006/relationships/slide" Target="slides/slide43.xml"/>
<Relationship Id="rId51" Type="http://schemas.openxmlformats.org/officeDocument/2006/relationships/slide" Target="slides/slide44.xml"/>
<Relationship Id="rId52" Type="http://schemas.openxmlformats.org/officeDocument/2006/relationships/slide" Target="slides/slide45.xml"/>
<Relationship Id="rId53" Type="http://schemas.openxmlformats.org/officeDocument/2006/relationships/slide" Target="slides/slide46.xml"/>
<Relationship Id="rId54" Type="http://schemas.openxmlformats.org/officeDocument/2006/relationships/slide" Target="slides/slide47.xml"/>
<Relationship Id="rId55" Type="http://schemas.openxmlformats.org/officeDocument/2006/relationships/slide" Target="slides/slide48.xml"/>
<Relationship Id="rId56" Type="http://schemas.openxmlformats.org/officeDocument/2006/relationships/slide" Target="slides/slide49.xml"/>
<Relationship Id="rId57" Type="http://schemas.openxmlformats.org/officeDocument/2006/relationships/slide" Target="slides/slide50.xml"/>
<Relationship Id="rId58" Type="http://schemas.openxmlformats.org/officeDocument/2006/relationships/slide" Target="slides/slide51.xml"/>
</Relationships>

</file>

<file path=ppt/media/file25a10414db2.jpeg>
</file>

<file path=ppt/media/file25a1176a0db.jpeg>
</file>

<file path=ppt/media/file25a11d3ff6.jpeg>
</file>

<file path=ppt/media/file25a127608d1.jpeg>
</file>

<file path=ppt/media/file25a18b860f.jpeg>
</file>

<file path=ppt/media/file25a1e592e61.jpeg>
</file>

<file path=ppt/media/file25a2027f165.jpeg>
</file>

<file path=ppt/media/file25a2752300c.jpeg>
</file>

<file path=ppt/media/file25a2a730a1d.jpeg>
</file>

<file path=ppt/media/file25a2b608576.jpeg>
</file>

<file path=ppt/media/file25a2e03d6f2.jpeg>
</file>

<file path=ppt/media/file25a2f53e974.jpeg>
</file>

<file path=ppt/media/file25a33a92d2.jpeg>
</file>

<file path=ppt/media/file25a33cdacf.jpeg>
</file>

<file path=ppt/media/file25a424b6f5e.jpeg>
</file>

<file path=ppt/media/file25a4d077ff.jpeg>
</file>

<file path=ppt/media/file25a4dda1c39.jpeg>
</file>

<file path=ppt/media/file25a506a8471.jpeg>
</file>

<file path=ppt/media/file25a538bbc37.jpeg>
</file>

<file path=ppt/media/file25a5e2d0e8b.jpeg>
</file>

<file path=ppt/media/file25a6015f7fa.jpeg>
</file>

<file path=ppt/media/file25a667ca652.jpeg>
</file>

<file path=ppt/media/file25a669d0bb0.jpeg>
</file>

<file path=ppt/media/file25a6f0e4393.jpeg>
</file>

<file path=ppt/media/file25a70f3f1d7.jpeg>
</file>

<file path=ppt/media/file25a7a7d1aa5.jpeg>
</file>

<file path=ppt/media/file25a7af1e9ba.jpeg>
</file>

<file path=ppt/media/file25a7b4e7deb.jpeg>
</file>

<file path=ppt/media/file25a7e14c17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027f165.jpeg"/>
</Relationships>

</file>

<file path=ppt/slides/_rels/slide1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1e592e61.jpeg"/>
</Relationships>

</file>

<file path=ppt/slides/_rels/slide1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70f3f1d7.jpeg"/>
</Relationships>

</file>

<file path=ppt/slides/_rels/slide1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2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7b4e7deb.jpeg"/>
</Relationships>

</file>

<file path=ppt/slides/_rels/slide2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5e2d0e8b.jpeg"/>
</Relationships>

</file>

<file path=ppt/slides/_rels/slide2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6015f7fa.jpeg"/>
</Relationships>

</file>

<file path=ppt/slides/_rels/slide2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2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424b6f5e.jpeg"/>
</Relationships>

</file>

<file path=ppt/slides/_rels/slide2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667ca652.jpeg"/>
</Relationships>

</file>

<file path=ppt/slides/_rels/slide2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18b860f.jpeg"/>
</Relationships>

</file>

<file path=ppt/slides/_rels/slide2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2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6f0e4393.jpe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1176a0db.jpeg"/>
</Relationships>

</file>

<file path=ppt/slides/_rels/slide3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33a92d2.jpeg"/>
</Relationships>

</file>

<file path=ppt/slides/_rels/slide3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3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7a7d1aa5.jpeg"/>
</Relationships>

</file>

<file path=ppt/slides/_rels/slide3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b608576.jpeg"/>
</Relationships>

</file>

<file path=ppt/slides/_rels/slide3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4dda1c39.jpeg"/>
</Relationships>

</file>

<file path=ppt/slides/_rels/slide3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3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a730a1d.jpeg"/>
</Relationships>

</file>

<file path=ppt/slides/_rels/slide3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669d0bb0.jpeg"/>
</Relationships>

</file>

<file path=ppt/slides/_rels/slide3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506a8471.jpe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11d3ff6.jpeg"/>
</Relationships>

</file>

<file path=ppt/slides/_rels/slide4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752300c.jpeg"/>
</Relationships>

</file>

<file path=ppt/slides/_rels/slide4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4d077ff.jpeg"/>
</Relationships>

</file>

<file path=ppt/slides/_rels/slide4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1.xml"/>
</Relationships>

</file>

<file path=ppt/slides/_rels/slide4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127608d1.jpeg"/>
</Relationships>

</file>

<file path=ppt/slides/_rels/slide4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33cdacf.jpeg"/>
</Relationships>

</file>

<file path=ppt/slides/_rels/slide4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10414db2.jpeg"/>
</Relationships>

</file>

<file path=ppt/slides/_rels/slide4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4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f53e974.jpe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538bbc37.jpeg"/>
</Relationships>

</file>

<file path=ppt/slides/_rels/slide5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2e03d6f2.jpeg"/>
</Relationships>

</file>

<file path=ppt/slides/_rels/slide5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7e14c177.jpe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ile25a7af1e9ba.jpe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Academy, Fountain Park, Lewis Place, Vandeventer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November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total crimes in November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November 2019 (5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November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Inf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November 2019 (0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87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-22%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(112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37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(37 crimes against persons)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Lewis Place: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71347"/>
              </a:tblGrid>
              <a:tr h="228600">
                <a:tc gridSpan="13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total crimes in November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-81%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November 2019 (16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November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November 2019 (1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126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-23%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(163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46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44%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(32 crimes against persons)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Vandeventer: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71347"/>
              </a:tblGrid>
              <a:tr h="228600">
                <a:tc gridSpan="13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5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3 (Vandeventer)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79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17.87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0.81 (Greater Ville)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8.09 (Fountain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4.31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 total crimes in November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-8%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November 2019 (12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November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November 2019 (1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174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-15%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(204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63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2%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(62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Academy: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62480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652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6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Total Crimes by Days of the Week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Crimes by Time of Day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Crimes by Day and Category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Fountain Park: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71347"/>
              </a:tblGrid>
              <a:tr h="228600">
                <a:tc gridSpan="13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Crimes by Day and Category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Lewis Place: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Crime Density Map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62480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843107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Total Crimes by Days of the Week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Crimes by Time of Day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Crimes by Day and Category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Vandeventer: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Violent Crime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Crime Density Map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77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Total Crimes by Days of the Week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Crimes by Time of Day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Crimes by Day and Category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12 total crimes in November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20%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November 2019 (10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November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100%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November 2019 (4 crimes against persons)</a:t>
            </a:r>
          </a:p>
          <a:p>
            <a:pPr/>
            <a:r>
              <a:rPr cap="none" sz="2800" i="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149 total crimes in 2020</a:t>
            </a:r>
          </a:p>
          <a:p>
            <a:pPr lvl="1"/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4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-7% change 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(160 total crimes)</a:t>
            </a:r>
          </a:p>
          <a:p>
            <a:pPr lvl="1"/>
            <a:r>
              <a:rPr cap="none" sz="2400" i="0" b="1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60 crime(s) against persons</a:t>
            </a:r>
            <a:r>
              <a:rPr cap="none" sz="24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cap="none" sz="2000" i="0" b="0" u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-9% change</a:t>
            </a:r>
            <a:r>
              <a:rPr cap="none" sz="2000" i="0" b="0" u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(66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Fountain Park: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28600">
                <a:tc gridSpan="14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 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71347"/>
              </a:tblGrid>
              <a:tr h="228600">
                <a:tc gridSpan="13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Rape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0000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00FF00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1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584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288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5296989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279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73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811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2020-12-17T14:02:22Z</dcterms:modified>
  <cp:category/>
</cp:coreProperties>
</file>

<file path=docProps/thumbnail.jpeg>
</file>